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e16694c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e16694c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e45eb531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e45eb531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e45eb531e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e45eb531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e45eb531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e45eb531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e45eb531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e45eb531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e16694c9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e16694c9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e16694c9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e16694c9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ACRES 2018 </a:t>
            </a:r>
            <a:endParaRPr sz="48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Research Project</a:t>
            </a:r>
            <a:endParaRPr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Muawiz Chaudhary, Jialin Liu, Paul Sinz, Yue Qi, Matthew Hirn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69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electron density?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Electron density is a measure of the probability of an electron being present at a specific location.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Knowing the electron density gives us information on the bonding of atoms.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Current methods for calculating electron density are computationally expensive.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wish to calculate electron density using machine learning (ML) methods.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3879900" y="800500"/>
            <a:ext cx="1384175" cy="692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Brockherde and others obtained electron density by learning a mapping from potential as </a:t>
            </a:r>
            <a:r>
              <a:rPr lang="en"/>
              <a:t>gaussians</a:t>
            </a:r>
            <a:r>
              <a:rPr lang="en"/>
              <a:t> to electron density.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Brockherde used a kernel ridge regression model.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 basis is specified for representing the density. 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038" y="3044238"/>
            <a:ext cx="7572375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0"/>
            <a:ext cx="4427100" cy="36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Our </a:t>
            </a:r>
            <a:r>
              <a:rPr b="1" lang="en"/>
              <a:t>input</a:t>
            </a:r>
            <a:r>
              <a:rPr lang="en"/>
              <a:t> will be a 3 channel image, where each channel contains the electron density modeled as a gaussian for a corresponding atom.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Labels</a:t>
            </a:r>
            <a:r>
              <a:rPr lang="en"/>
              <a:t> will the electron densities that our model wants to learn.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Predictions </a:t>
            </a:r>
            <a:r>
              <a:rPr lang="en"/>
              <a:t>are the electron densities the model will output.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8150" y="2077050"/>
            <a:ext cx="4290974" cy="25601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355000" y="108275"/>
            <a:ext cx="8789100" cy="19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We wish to improve upon the results of Brockherde. 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We use a Unet architecture for predicting the electron density of a Lithium-Oxygen-Lithium system.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385475" y="75800"/>
            <a:ext cx="8497500" cy="6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Improvement</a:t>
            </a:r>
            <a:endParaRPr sz="2800"/>
          </a:p>
        </p:txBody>
      </p:sp>
      <p:sp>
        <p:nvSpPr>
          <p:cNvPr id="78" name="Google Shape;78;p16"/>
          <p:cNvSpPr txBox="1"/>
          <p:nvPr/>
        </p:nvSpPr>
        <p:spPr>
          <a:xfrm>
            <a:off x="2205050" y="4721200"/>
            <a:ext cx="6237300" cy="7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Generating the data set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619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Vasp, we varied the </a:t>
            </a:r>
            <a:r>
              <a:rPr lang="en"/>
              <a:t>position</a:t>
            </a:r>
            <a:r>
              <a:rPr lang="en"/>
              <a:t> of each Lithium atom and calculated the electron density of 625 different configurations of a Lithium-Oxygen-Lithium system. This is our labels.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Given the </a:t>
            </a:r>
            <a:r>
              <a:rPr lang="en"/>
              <a:t>position</a:t>
            </a:r>
            <a:r>
              <a:rPr lang="en"/>
              <a:t> of </a:t>
            </a:r>
            <a:r>
              <a:rPr lang="en"/>
              <a:t>individual</a:t>
            </a:r>
            <a:r>
              <a:rPr lang="en"/>
              <a:t> atoms and their core charges, we modeled the electron density as gaussians. These are our inputs. 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91700" y="11897288"/>
            <a:ext cx="11385305" cy="8538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44100" y="12049688"/>
            <a:ext cx="11385305" cy="8538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3329725" y="542072"/>
            <a:ext cx="2484550" cy="652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708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split our data set into 4 splits, where each split contains a train and test set.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Feed our inputs into a mixer, which is then fed into the actual Unet.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Compare the prediction </a:t>
            </a:r>
            <a:r>
              <a:rPr lang="en"/>
              <a:t>against</a:t>
            </a:r>
            <a:r>
              <a:rPr lang="en"/>
              <a:t> a corresponding label using the L2 Norm loss function.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Weights are adjusted accordingly. </a:t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6112188" y="2776688"/>
            <a:ext cx="1625325" cy="279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360025"/>
            <a:ext cx="5058125" cy="178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619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models generate predictions that are very close to our labels.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Output of our filters is interesting, as they indicate that our model learns the underlying chemistry of the system.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also noticed that no dropout is better. This is </a:t>
            </a:r>
            <a:r>
              <a:rPr lang="en"/>
              <a:t>consistent</a:t>
            </a:r>
            <a:r>
              <a:rPr lang="en"/>
              <a:t> with </a:t>
            </a:r>
            <a:r>
              <a:rPr lang="en"/>
              <a:t>previous</a:t>
            </a:r>
            <a:r>
              <a:rPr lang="en"/>
              <a:t> findings, which indicate that </a:t>
            </a:r>
            <a:endParaRPr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1651" y="2362006"/>
            <a:ext cx="3463150" cy="2597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838800"/>
            <a:ext cx="4132574" cy="230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wish to continue the present research. Current focus is on hyperparameter tuning.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3275" y="2162350"/>
            <a:ext cx="3830724" cy="287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0"/>
          <p:cNvSpPr txBox="1"/>
          <p:nvPr/>
        </p:nvSpPr>
        <p:spPr>
          <a:xfrm>
            <a:off x="344100" y="2018025"/>
            <a:ext cx="4999200" cy="26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Want to use tools from optimal transport.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Future goals are to see if our models can generalize their predictions to larger systems after having trained on smaller systems of atoms. 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